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strument Sans Medium" pitchFamily="2" charset="0"/>
      <p:regular r:id="rId13"/>
    </p:embeddedFont>
    <p:embeddedFont>
      <p:font typeface="Open Sans" panose="020000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1.fntdata" /><Relationship Id="rId18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notesMaster" Target="notesMasters/notesMaster1.xml" /><Relationship Id="rId17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presProps" Target="pres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2.fntdata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0562D4-D4D4-144A-B58E-16D46B9F2255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C7BE6E-A3F1-F44A-B7F0-4FE58FBDBF6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.jpe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1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8.png" /><Relationship Id="rId5" Type="http://schemas.openxmlformats.org/officeDocument/2006/relationships/image" Target="../media/image7.png" /><Relationship Id="rId4" Type="http://schemas.openxmlformats.org/officeDocument/2006/relationships/image" Target="../media/image6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Relationship Id="rId5" Type="http://schemas.openxmlformats.org/officeDocument/2006/relationships/image" Target="../media/image13.png" /><Relationship Id="rId4" Type="http://schemas.openxmlformats.org/officeDocument/2006/relationships/image" Target="../media/image12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7" Type="http://schemas.openxmlformats.org/officeDocument/2006/relationships/image" Target="../media/image18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9.xml" /><Relationship Id="rId6" Type="http://schemas.openxmlformats.org/officeDocument/2006/relationships/image" Target="../media/image17.png" /><Relationship Id="rId5" Type="http://schemas.openxmlformats.org/officeDocument/2006/relationships/image" Target="../media/image16.png" /><Relationship Id="rId4" Type="http://schemas.openxmlformats.org/officeDocument/2006/relationships/image" Target="../media/image15.png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0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12203" y="3373209"/>
            <a:ext cx="7556421" cy="7442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IN" sz="4450" dirty="0">
                <a:solidFill>
                  <a:schemeClr val="bg2"/>
                </a:solidFill>
              </a:rPr>
              <a:t>PRADUMN ATUL GHADGE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IN" sz="4450" dirty="0">
                <a:solidFill>
                  <a:schemeClr val="bg2"/>
                </a:solidFill>
              </a:rPr>
              <a:t>D-53</a:t>
            </a:r>
          </a:p>
          <a:p>
            <a:pPr marL="0" indent="0">
              <a:lnSpc>
                <a:spcPts val="5550"/>
              </a:lnSpc>
              <a:buNone/>
            </a:pPr>
            <a:endParaRPr lang="en-IN" sz="4450" dirty="0">
              <a:solidFill>
                <a:schemeClr val="bg2"/>
              </a:solidFill>
            </a:endParaRPr>
          </a:p>
          <a:p>
            <a:pPr marL="0" indent="0">
              <a:lnSpc>
                <a:spcPts val="5550"/>
              </a:lnSpc>
              <a:buNone/>
            </a:pPr>
            <a:endParaRPr lang="en-IN" sz="4450" dirty="0">
              <a:solidFill>
                <a:schemeClr val="bg2"/>
              </a:solidFill>
            </a:endParaRPr>
          </a:p>
          <a:p>
            <a:pPr marL="0" indent="0">
              <a:lnSpc>
                <a:spcPts val="5550"/>
              </a:lnSpc>
              <a:buNone/>
            </a:pPr>
            <a:r>
              <a:rPr lang="en-IN" sz="4450" dirty="0">
                <a:solidFill>
                  <a:schemeClr val="bg2"/>
                </a:solidFill>
              </a:rPr>
              <a:t>WEB DEVELOPMENT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IN" sz="4450" dirty="0">
                <a:solidFill>
                  <a:schemeClr val="bg2"/>
                </a:solidFill>
              </a:rPr>
              <a:t>MENTOR- MANISHA KHADSE MA’AM</a:t>
            </a:r>
          </a:p>
          <a:p>
            <a:pPr marL="0" indent="0">
              <a:lnSpc>
                <a:spcPts val="5550"/>
              </a:lnSpc>
              <a:buNone/>
            </a:pPr>
            <a:endParaRPr lang="en-IN" sz="4450" dirty="0">
              <a:solidFill>
                <a:schemeClr val="bg2"/>
              </a:solidFill>
            </a:endParaRPr>
          </a:p>
          <a:p>
            <a:pPr marL="0" indent="0">
              <a:lnSpc>
                <a:spcPts val="5550"/>
              </a:lnSpc>
              <a:buNone/>
            </a:pPr>
            <a:endParaRPr lang="en-IN" sz="4450" dirty="0">
              <a:solidFill>
                <a:schemeClr val="bg2"/>
              </a:solidFill>
            </a:endParaRPr>
          </a:p>
          <a:p>
            <a:pPr marL="0" indent="0">
              <a:lnSpc>
                <a:spcPts val="5550"/>
              </a:lnSpc>
              <a:buNone/>
            </a:pPr>
            <a:endParaRPr lang="en-US" sz="4450" dirty="0">
              <a:solidFill>
                <a:schemeClr val="bg2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516647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GB" altLang="en-US"/>
          </a:p>
        </p:txBody>
      </p:sp>
      <p:sp>
        <p:nvSpPr>
          <p:cNvPr id="6" name="Text 2"/>
          <p:cNvSpPr/>
          <p:nvPr/>
        </p:nvSpPr>
        <p:spPr>
          <a:xfrm>
            <a:off x="6756440" y="5173702"/>
            <a:ext cx="1722001" cy="3968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7" name="Text Box 6"/>
          <p:cNvSpPr txBox="1"/>
          <p:nvPr/>
        </p:nvSpPr>
        <p:spPr>
          <a:xfrm>
            <a:off x="13836650" y="7930515"/>
            <a:ext cx="5468620" cy="5975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GB" altLang="en-US"/>
          </a:p>
        </p:txBody>
      </p:sp>
      <p:sp>
        <p:nvSpPr>
          <p:cNvPr id="8" name="Rectangles 7"/>
          <p:cNvSpPr/>
          <p:nvPr/>
        </p:nvSpPr>
        <p:spPr>
          <a:xfrm>
            <a:off x="12559030" y="7485380"/>
            <a:ext cx="2071370" cy="744220"/>
          </a:xfrm>
          <a:prstGeom prst="rect">
            <a:avLst/>
          </a:prstGeom>
          <a:solidFill>
            <a:srgbClr val="1F1F1F"/>
          </a:solidFill>
          <a:ln>
            <a:solidFill>
              <a:srgbClr val="1F1F1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sp>
        <p:nvSpPr>
          <p:cNvPr id="9" name="Rectangles 8"/>
          <p:cNvSpPr/>
          <p:nvPr/>
        </p:nvSpPr>
        <p:spPr>
          <a:xfrm>
            <a:off x="6280150" y="5166360"/>
            <a:ext cx="1005205" cy="572135"/>
          </a:xfrm>
          <a:prstGeom prst="rect">
            <a:avLst/>
          </a:prstGeom>
          <a:solidFill>
            <a:srgbClr val="1F1F1F"/>
          </a:solidFill>
          <a:ln>
            <a:solidFill>
              <a:srgbClr val="1F1F1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59A790-F84F-D43E-D91B-495859644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0"/>
            <a:ext cx="9144000" cy="30313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97255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Integrated Development Environments (IDEs)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768322"/>
            <a:ext cx="3608070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180148" y="380011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Code Editor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290536"/>
            <a:ext cx="360807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Writing and editing code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742021" y="2768322"/>
            <a:ext cx="3608189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128498" y="380011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Debugger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742021" y="4290536"/>
            <a:ext cx="36081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Finding and fixing errors in code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5447228"/>
            <a:ext cx="3608070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80148" y="647902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Build Tools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93790" y="6969443"/>
            <a:ext cx="360807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Automating the build process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742021" y="5447228"/>
            <a:ext cx="3608189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5850" dirty="0"/>
          </a:p>
        </p:txBody>
      </p:sp>
      <p:sp>
        <p:nvSpPr>
          <p:cNvPr id="14" name="Text 11"/>
          <p:cNvSpPr/>
          <p:nvPr/>
        </p:nvSpPr>
        <p:spPr>
          <a:xfrm>
            <a:off x="5128498" y="647902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Version Control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742021" y="6969443"/>
            <a:ext cx="36081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Tracking changes to code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44247"/>
            <a:ext cx="10698837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Web Developer Role and Responsibilities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20001"/>
            <a:ext cx="3978116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Building and Maintaining Websites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5475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Design, development, and deployment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20001"/>
            <a:ext cx="3978116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Troubleshooting and Debugging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755475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Fixing errors and ensuring smooth functionality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20001"/>
            <a:ext cx="334839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Collaborating with Teams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401145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Working with designers, project managers, and clients</a:t>
            </a:r>
            <a:endParaRPr lang="en-US" sz="1750" dirty="0"/>
          </a:p>
        </p:txBody>
      </p:sp>
      <p:sp>
        <p:nvSpPr>
          <p:cNvPr id="9" name="Rectangles 8"/>
          <p:cNvSpPr/>
          <p:nvPr/>
        </p:nvSpPr>
        <p:spPr>
          <a:xfrm>
            <a:off x="12754610" y="7673340"/>
            <a:ext cx="1816735" cy="502285"/>
          </a:xfrm>
          <a:prstGeom prst="rect">
            <a:avLst/>
          </a:prstGeom>
          <a:solidFill>
            <a:srgbClr val="1F1F1F"/>
          </a:solidFill>
          <a:ln>
            <a:solidFill>
              <a:srgbClr val="1F1F1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34133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Front-end, Back-end, and Full-stack Development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9185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</p:spPr>
      </p:sp>
      <p:sp>
        <p:nvSpPr>
          <p:cNvPr id="5" name="Text 2"/>
          <p:cNvSpPr/>
          <p:nvPr/>
        </p:nvSpPr>
        <p:spPr>
          <a:xfrm>
            <a:off x="1020604" y="361866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Front-end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109085"/>
            <a:ext cx="321123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 interface (UI) and user experience (UX)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39185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</p:spPr>
      </p:sp>
      <p:sp>
        <p:nvSpPr>
          <p:cNvPr id="8" name="Text 5"/>
          <p:cNvSpPr/>
          <p:nvPr/>
        </p:nvSpPr>
        <p:spPr>
          <a:xfrm>
            <a:off x="4912281" y="361866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Back-end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4109085"/>
            <a:ext cx="321123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Server-side logic, databases, and security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885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</p:spPr>
      </p:sp>
      <p:sp>
        <p:nvSpPr>
          <p:cNvPr id="11" name="Text 8"/>
          <p:cNvSpPr/>
          <p:nvPr/>
        </p:nvSpPr>
        <p:spPr>
          <a:xfrm>
            <a:off x="1020604" y="551533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Full-stack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005751"/>
            <a:ext cx="710279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Expertise in both front-end and back-end development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How the Internet Works: Web Servers and Clients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794"/>
            <a:ext cx="2761178" cy="3450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Request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3018353"/>
            <a:ext cx="6162199" cy="3533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User's browser sends a request for a web page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4307919"/>
            <a:ext cx="2761178" cy="3450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Response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785479"/>
            <a:ext cx="6162199" cy="3533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Web server processes the request and sends back the page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6075045"/>
            <a:ext cx="2761178" cy="3450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Display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6552605"/>
            <a:ext cx="6162199" cy="3533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Browser interprets the response and displays the web page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51159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Website and Web Page Fundamentals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66402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</p:spPr>
      </p:sp>
      <p:sp>
        <p:nvSpPr>
          <p:cNvPr id="5" name="Text 2"/>
          <p:cNvSpPr/>
          <p:nvPr/>
        </p:nvSpPr>
        <p:spPr>
          <a:xfrm>
            <a:off x="6469142" y="3749040"/>
            <a:ext cx="132398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66402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Website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4154448"/>
            <a:ext cx="292774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Collection of web pages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66402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</p:spPr>
      </p:sp>
      <p:sp>
        <p:nvSpPr>
          <p:cNvPr id="9" name="Text 6"/>
          <p:cNvSpPr/>
          <p:nvPr/>
        </p:nvSpPr>
        <p:spPr>
          <a:xfrm>
            <a:off x="10333196" y="3749040"/>
            <a:ext cx="187523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66402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Web Page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4154448"/>
            <a:ext cx="2927747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Single document on the internet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3622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</p:spPr>
      </p:sp>
      <p:sp>
        <p:nvSpPr>
          <p:cNvPr id="13" name="Text 10"/>
          <p:cNvSpPr/>
          <p:nvPr/>
        </p:nvSpPr>
        <p:spPr>
          <a:xfrm>
            <a:off x="6437114" y="5447228"/>
            <a:ext cx="196334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36221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Domain Name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852636"/>
            <a:ext cx="2927747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Human-readable address of a website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0171867" y="53622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</p:spPr>
      </p:sp>
      <p:sp>
        <p:nvSpPr>
          <p:cNvPr id="17" name="Text 14"/>
          <p:cNvSpPr/>
          <p:nvPr/>
        </p:nvSpPr>
        <p:spPr>
          <a:xfrm>
            <a:off x="10323671" y="5447228"/>
            <a:ext cx="206573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0908983" y="536221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URL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0908983" y="5852636"/>
            <a:ext cx="2927747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Unique address of a web page</a:t>
            </a:r>
            <a:endParaRPr lang="en-US" sz="1750" dirty="0"/>
          </a:p>
        </p:txBody>
      </p:sp>
      <p:sp>
        <p:nvSpPr>
          <p:cNvPr id="20" name="Rectangles 19"/>
          <p:cNvSpPr/>
          <p:nvPr/>
        </p:nvSpPr>
        <p:spPr>
          <a:xfrm>
            <a:off x="12818745" y="7726680"/>
            <a:ext cx="1763395" cy="502920"/>
          </a:xfrm>
          <a:prstGeom prst="rect">
            <a:avLst/>
          </a:prstGeom>
          <a:solidFill>
            <a:srgbClr val="1F1F1F"/>
          </a:solidFill>
          <a:ln>
            <a:solidFill>
              <a:srgbClr val="1F1F1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6401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7828" y="3227903"/>
            <a:ext cx="8326517" cy="6409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Web Browsers and How They Work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7828" y="5871091"/>
            <a:ext cx="13194744" cy="22860"/>
          </a:xfrm>
          <a:prstGeom prst="roundRect">
            <a:avLst>
              <a:gd name="adj" fmla="val 134595"/>
            </a:avLst>
          </a:prstGeom>
          <a:solidFill>
            <a:srgbClr val="575757"/>
          </a:solidFill>
        </p:spPr>
      </p:sp>
      <p:sp>
        <p:nvSpPr>
          <p:cNvPr id="5" name="Shape 2"/>
          <p:cNvSpPr/>
          <p:nvPr/>
        </p:nvSpPr>
        <p:spPr>
          <a:xfrm>
            <a:off x="3283744" y="5153263"/>
            <a:ext cx="22860" cy="717828"/>
          </a:xfrm>
          <a:prstGeom prst="roundRect">
            <a:avLst>
              <a:gd name="adj" fmla="val 134595"/>
            </a:avLst>
          </a:prstGeom>
          <a:solidFill>
            <a:srgbClr val="575757"/>
          </a:solidFill>
        </p:spPr>
      </p:sp>
      <p:sp>
        <p:nvSpPr>
          <p:cNvPr id="6" name="Shape 3"/>
          <p:cNvSpPr/>
          <p:nvPr/>
        </p:nvSpPr>
        <p:spPr>
          <a:xfrm>
            <a:off x="3064431" y="5640348"/>
            <a:ext cx="461486" cy="461486"/>
          </a:xfrm>
          <a:prstGeom prst="roundRect">
            <a:avLst>
              <a:gd name="adj" fmla="val 6667"/>
            </a:avLst>
          </a:prstGeom>
          <a:solidFill>
            <a:srgbClr val="3E3E3E"/>
          </a:solidFill>
        </p:spPr>
      </p:sp>
      <p:sp>
        <p:nvSpPr>
          <p:cNvPr id="7" name="Text 4"/>
          <p:cNvSpPr/>
          <p:nvPr/>
        </p:nvSpPr>
        <p:spPr>
          <a:xfrm>
            <a:off x="3235285" y="5717262"/>
            <a:ext cx="119658" cy="3076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2013228" y="4176474"/>
            <a:ext cx="2564011" cy="3205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Request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22853" y="4619982"/>
            <a:ext cx="4744760" cy="3281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 types a URL into the browser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963722" y="5871091"/>
            <a:ext cx="22860" cy="717828"/>
          </a:xfrm>
          <a:prstGeom prst="roundRect">
            <a:avLst>
              <a:gd name="adj" fmla="val 134595"/>
            </a:avLst>
          </a:prstGeom>
          <a:solidFill>
            <a:srgbClr val="575757"/>
          </a:solidFill>
        </p:spPr>
      </p:sp>
      <p:sp>
        <p:nvSpPr>
          <p:cNvPr id="11" name="Shape 8"/>
          <p:cNvSpPr/>
          <p:nvPr/>
        </p:nvSpPr>
        <p:spPr>
          <a:xfrm>
            <a:off x="5744408" y="5640348"/>
            <a:ext cx="461486" cy="461486"/>
          </a:xfrm>
          <a:prstGeom prst="roundRect">
            <a:avLst>
              <a:gd name="adj" fmla="val 6667"/>
            </a:avLst>
          </a:prstGeom>
          <a:solidFill>
            <a:srgbClr val="3E3E3E"/>
          </a:solidFill>
        </p:spPr>
      </p:sp>
      <p:sp>
        <p:nvSpPr>
          <p:cNvPr id="12" name="Text 9"/>
          <p:cNvSpPr/>
          <p:nvPr/>
        </p:nvSpPr>
        <p:spPr>
          <a:xfrm>
            <a:off x="5890379" y="5717262"/>
            <a:ext cx="169545" cy="3076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4693087" y="6794063"/>
            <a:ext cx="2564011" cy="3205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Connection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3602712" y="7237571"/>
            <a:ext cx="4744879" cy="3281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Browser connects to the web server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8643699" y="5153263"/>
            <a:ext cx="22860" cy="717828"/>
          </a:xfrm>
          <a:prstGeom prst="roundRect">
            <a:avLst>
              <a:gd name="adj" fmla="val 134595"/>
            </a:avLst>
          </a:prstGeom>
          <a:solidFill>
            <a:srgbClr val="575757"/>
          </a:solidFill>
        </p:spPr>
      </p:sp>
      <p:sp>
        <p:nvSpPr>
          <p:cNvPr id="16" name="Shape 13"/>
          <p:cNvSpPr/>
          <p:nvPr/>
        </p:nvSpPr>
        <p:spPr>
          <a:xfrm>
            <a:off x="8424386" y="5640348"/>
            <a:ext cx="461486" cy="461486"/>
          </a:xfrm>
          <a:prstGeom prst="roundRect">
            <a:avLst>
              <a:gd name="adj" fmla="val 6667"/>
            </a:avLst>
          </a:prstGeom>
          <a:solidFill>
            <a:srgbClr val="3E3E3E"/>
          </a:solidFill>
        </p:spPr>
      </p:sp>
      <p:sp>
        <p:nvSpPr>
          <p:cNvPr id="17" name="Text 14"/>
          <p:cNvSpPr/>
          <p:nvPr/>
        </p:nvSpPr>
        <p:spPr>
          <a:xfrm>
            <a:off x="8566309" y="5717262"/>
            <a:ext cx="177522" cy="3076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7373064" y="4176474"/>
            <a:ext cx="2564011" cy="3205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Retrieval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6282690" y="4619982"/>
            <a:ext cx="4744879" cy="3281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Browser downloads the web page's HTML code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11323677" y="5871091"/>
            <a:ext cx="22860" cy="717828"/>
          </a:xfrm>
          <a:prstGeom prst="roundRect">
            <a:avLst>
              <a:gd name="adj" fmla="val 134595"/>
            </a:avLst>
          </a:prstGeom>
          <a:solidFill>
            <a:srgbClr val="575757"/>
          </a:solidFill>
        </p:spPr>
      </p:sp>
      <p:sp>
        <p:nvSpPr>
          <p:cNvPr id="21" name="Shape 18"/>
          <p:cNvSpPr/>
          <p:nvPr/>
        </p:nvSpPr>
        <p:spPr>
          <a:xfrm>
            <a:off x="11104364" y="5640348"/>
            <a:ext cx="461486" cy="461486"/>
          </a:xfrm>
          <a:prstGeom prst="roundRect">
            <a:avLst>
              <a:gd name="adj" fmla="val 6667"/>
            </a:avLst>
          </a:prstGeom>
          <a:solidFill>
            <a:srgbClr val="3E3E3E"/>
          </a:solidFill>
        </p:spPr>
      </p:sp>
      <p:sp>
        <p:nvSpPr>
          <p:cNvPr id="22" name="Text 19"/>
          <p:cNvSpPr/>
          <p:nvPr/>
        </p:nvSpPr>
        <p:spPr>
          <a:xfrm>
            <a:off x="11241762" y="5717262"/>
            <a:ext cx="186690" cy="3076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2400" dirty="0"/>
          </a:p>
        </p:txBody>
      </p:sp>
      <p:sp>
        <p:nvSpPr>
          <p:cNvPr id="23" name="Text 20"/>
          <p:cNvSpPr/>
          <p:nvPr/>
        </p:nvSpPr>
        <p:spPr>
          <a:xfrm>
            <a:off x="10053042" y="6794063"/>
            <a:ext cx="2564011" cy="3205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Rendering</a:t>
            </a:r>
            <a:endParaRPr lang="en-US" sz="2000" dirty="0"/>
          </a:p>
        </p:txBody>
      </p:sp>
      <p:sp>
        <p:nvSpPr>
          <p:cNvPr id="24" name="Text 21"/>
          <p:cNvSpPr/>
          <p:nvPr/>
        </p:nvSpPr>
        <p:spPr>
          <a:xfrm>
            <a:off x="8962668" y="7237571"/>
            <a:ext cx="4744879" cy="3281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Browser renders the HTML, CSS, and JavaScript</a:t>
            </a:r>
            <a:endParaRPr lang="en-US" sz="1600" dirty="0"/>
          </a:p>
        </p:txBody>
      </p:sp>
      <p:sp>
        <p:nvSpPr>
          <p:cNvPr id="25" name="Rectangles 24"/>
          <p:cNvSpPr/>
          <p:nvPr/>
        </p:nvSpPr>
        <p:spPr>
          <a:xfrm>
            <a:off x="12617450" y="7759065"/>
            <a:ext cx="2012950" cy="405765"/>
          </a:xfrm>
          <a:prstGeom prst="rect">
            <a:avLst/>
          </a:prstGeom>
          <a:solidFill>
            <a:srgbClr val="1F1F1F"/>
          </a:solidFill>
          <a:ln>
            <a:solidFill>
              <a:srgbClr val="1F1F1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Web Hosting Basics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9190" y="3267551"/>
            <a:ext cx="110252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905720"/>
            <a:ext cx="256889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Hosting Provider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396139"/>
            <a:ext cx="256889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Stores your website files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575757"/>
          </a:solidFill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6211" y="4469249"/>
            <a:ext cx="156210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Server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419516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Physical computer hosting your website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575757"/>
          </a:solidFill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2520" y="5832872"/>
            <a:ext cx="163592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632966"/>
            <a:ext cx="187964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Domain Name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123384"/>
            <a:ext cx="187964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Website address</a:t>
            </a:r>
            <a:endParaRPr lang="en-US" sz="1750" dirty="0"/>
          </a:p>
        </p:txBody>
      </p:sp>
      <p:sp>
        <p:nvSpPr>
          <p:cNvPr id="17" name="Rectangles 16"/>
          <p:cNvSpPr/>
          <p:nvPr/>
        </p:nvSpPr>
        <p:spPr>
          <a:xfrm>
            <a:off x="12573000" y="7480300"/>
            <a:ext cx="1956435" cy="630555"/>
          </a:xfrm>
          <a:prstGeom prst="rect">
            <a:avLst/>
          </a:prstGeom>
          <a:solidFill>
            <a:srgbClr val="1F1F1F"/>
          </a:solidFill>
          <a:ln>
            <a:solidFill>
              <a:srgbClr val="1F1F1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2881"/>
            <a:ext cx="12688967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Internet Protocols: HTTP, HTML, CSS, JavaScript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05182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84561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HTTP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336030"/>
            <a:ext cx="300549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Protocol for transferring data over the internet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446" y="505182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39446" y="584561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HTML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139446" y="6336030"/>
            <a:ext cx="300561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Structure and content of web pages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221" y="505182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85221" y="584561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CSS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485221" y="6336030"/>
            <a:ext cx="300561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Styling and presentation of web pages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0997" y="5051822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0997" y="584561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JavaScript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830997" y="6336030"/>
            <a:ext cx="300561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Interactivity and dynamic behavior</a:t>
            </a:r>
            <a:endParaRPr lang="en-US" sz="1750" dirty="0"/>
          </a:p>
        </p:txBody>
      </p:sp>
      <p:sp>
        <p:nvSpPr>
          <p:cNvPr id="17" name="Rectangles 16"/>
          <p:cNvSpPr/>
          <p:nvPr/>
        </p:nvSpPr>
        <p:spPr>
          <a:xfrm>
            <a:off x="12573000" y="7480300"/>
            <a:ext cx="1956435" cy="630555"/>
          </a:xfrm>
          <a:prstGeom prst="rect">
            <a:avLst/>
          </a:prstGeom>
          <a:solidFill>
            <a:srgbClr val="1F1F1F"/>
          </a:solidFill>
          <a:ln>
            <a:solidFill>
              <a:srgbClr val="1F1F1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8374"/>
            <a:ext cx="602873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APIs and Web Services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40781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</p:spPr>
      </p:sp>
      <p:sp>
        <p:nvSpPr>
          <p:cNvPr id="4" name="Text 2"/>
          <p:cNvSpPr/>
          <p:nvPr/>
        </p:nvSpPr>
        <p:spPr>
          <a:xfrm>
            <a:off x="1020604" y="2867501"/>
            <a:ext cx="110252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667595"/>
            <a:ext cx="536983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API (Application Programming Interface)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158014"/>
            <a:ext cx="5369838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Set of rules for software interaction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732490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575757"/>
          </a:solidFill>
        </p:spPr>
      </p:sp>
      <p:sp>
        <p:nvSpPr>
          <p:cNvPr id="8" name="Shape 6"/>
          <p:cNvSpPr/>
          <p:nvPr/>
        </p:nvSpPr>
        <p:spPr>
          <a:xfrm>
            <a:off x="793790" y="3861078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</p:spPr>
      </p:sp>
      <p:sp>
        <p:nvSpPr>
          <p:cNvPr id="9" name="Text 7"/>
          <p:cNvSpPr/>
          <p:nvPr/>
        </p:nvSpPr>
        <p:spPr>
          <a:xfrm>
            <a:off x="1020604" y="4287798"/>
            <a:ext cx="156210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08789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Web Services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578310"/>
            <a:ext cx="614684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Software components that communicate over the internet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152787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575757"/>
          </a:solidFill>
        </p:spPr>
      </p:sp>
      <p:sp>
        <p:nvSpPr>
          <p:cNvPr id="13" name="Shape 11"/>
          <p:cNvSpPr/>
          <p:nvPr/>
        </p:nvSpPr>
        <p:spPr>
          <a:xfrm>
            <a:off x="793790" y="5281374"/>
            <a:ext cx="6521410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</p:spPr>
      </p:sp>
      <p:sp>
        <p:nvSpPr>
          <p:cNvPr id="14" name="Text 12"/>
          <p:cNvSpPr/>
          <p:nvPr/>
        </p:nvSpPr>
        <p:spPr>
          <a:xfrm>
            <a:off x="1020604" y="5889546"/>
            <a:ext cx="163592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50818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Exchange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5998607"/>
            <a:ext cx="606778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APIs enable data exchange between different applications</a:t>
            </a:r>
            <a:endParaRPr lang="en-US" sz="1750" dirty="0"/>
          </a:p>
        </p:txBody>
      </p:sp>
      <p:sp>
        <p:nvSpPr>
          <p:cNvPr id="17" name="Rectangles 16"/>
          <p:cNvSpPr/>
          <p:nvPr/>
        </p:nvSpPr>
        <p:spPr>
          <a:xfrm>
            <a:off x="12573000" y="7480300"/>
            <a:ext cx="1956435" cy="630555"/>
          </a:xfrm>
          <a:prstGeom prst="rect">
            <a:avLst/>
          </a:prstGeom>
          <a:solidFill>
            <a:srgbClr val="1F1F1F"/>
          </a:solidFill>
          <a:ln>
            <a:solidFill>
              <a:srgbClr val="1F1F1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1909</Words>
  <Application>Microsoft Office PowerPoint</Application>
  <PresentationFormat>Custom</PresentationFormat>
  <Paragraphs>180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ghadgepradumn@gmail.com</cp:lastModifiedBy>
  <cp:revision>5</cp:revision>
  <dcterms:created xsi:type="dcterms:W3CDTF">2025-01-28T18:07:00Z</dcterms:created>
  <dcterms:modified xsi:type="dcterms:W3CDTF">2025-01-29T05:53:30Z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2E9FBE59146444ABB1335D149CE3C5FE_13</vt:lpwstr>
  </property>
  <property fmtid="{D5CDD505-2E9C-101B-9397-08002B2CF9AE}" pid="3" name="KSOProductBuildVer">
    <vt:lpwstr>2057-12.2.0.19805</vt:lpwstr>
  </property>
</Properties>
</file>